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44" y="-8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0" name="Google Shape;12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vadinimo skaidrė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vadinimas ir vertikalus tekstas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kalus pavadinimas ir tekstas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vadinimas ir turinys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kcijos antraštė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 turiniai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yginimas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k pavadinimas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uščia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urinys ir antraštė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veikslėlis ir antraštė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EFD8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884619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el">
                <a:latin typeface="Arial"/>
                <a:ea typeface="Arial"/>
                <a:cs typeface="Arial"/>
                <a:sym typeface="Arial"/>
              </a:rPr>
              <a:t>ΜΠΑΛΑ ΣΕ ΑΡΓΗ ΚΙΝΗΣΗ</a:t>
            </a:r>
            <a:endParaRPr/>
          </a:p>
        </p:txBody>
      </p:sp>
      <p:sp>
        <p:nvSpPr>
          <p:cNvPr id="90" name="Google Shape;90;p13"/>
          <p:cNvSpPr/>
          <p:nvPr/>
        </p:nvSpPr>
        <p:spPr>
          <a:xfrm>
            <a:off x="1021761" y="2979057"/>
            <a:ext cx="2229439" cy="2224726"/>
          </a:xfrm>
          <a:prstGeom prst="ellipse">
            <a:avLst/>
          </a:prstGeom>
          <a:gradFill>
            <a:gsLst>
              <a:gs pos="0">
                <a:srgbClr val="F7CAAC"/>
              </a:gs>
              <a:gs pos="100000">
                <a:srgbClr val="C55A11"/>
              </a:gs>
            </a:gsLst>
            <a:lin ang="0" scaled="0"/>
          </a:gradFill>
          <a:ln w="57150" cap="flat" cmpd="sng">
            <a:solidFill>
              <a:srgbClr val="833C0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5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445044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l">
                <a:latin typeface="Arial"/>
                <a:ea typeface="Arial"/>
                <a:cs typeface="Arial"/>
                <a:sym typeface="Arial"/>
              </a:rPr>
              <a:t>ΕΡΓΑΛΕΙΑ - ΜΠΑΛΕΣ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Google Shape;97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02658" y="2394858"/>
            <a:ext cx="2895599" cy="2895599"/>
          </a:xfrm>
          <a:prstGeom prst="rect">
            <a:avLst/>
          </a:prstGeom>
          <a:noFill/>
          <a:ln w="57150" cap="flat" cmpd="sng">
            <a:solidFill>
              <a:srgbClr val="0C0C0C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8" name="Google Shape;98;p14"/>
          <p:cNvSpPr txBox="1">
            <a:spLocks noGrp="1"/>
          </p:cNvSpPr>
          <p:nvPr>
            <p:ph type="body" idx="1"/>
          </p:nvPr>
        </p:nvSpPr>
        <p:spPr>
          <a:xfrm>
            <a:off x="1309654" y="1690689"/>
            <a:ext cx="2260860" cy="704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800"/>
              <a:buNone/>
            </a:pPr>
            <a:r>
              <a:rPr lang="el" b="0" i="0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Καουτσούκ</a:t>
            </a:r>
            <a:endParaRPr b="0" i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4"/>
          <p:cNvSpPr txBox="1"/>
          <p:nvPr/>
        </p:nvSpPr>
        <p:spPr>
          <a:xfrm>
            <a:off x="5288642" y="675821"/>
            <a:ext cx="6633392" cy="565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l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ΦΥΣΙΚΕΣ ΙΔΙΟΤΗΤΕΣ ΤΟΥ 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lang="el" sz="28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ΛΑΣΤΙΚΟΥ</a:t>
            </a:r>
            <a:endParaRPr sz="2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Σκληρότητα</a:t>
            </a:r>
            <a:endParaRPr/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Αντοχή εφελκυσμού</a:t>
            </a:r>
            <a:endParaRPr/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Μέτρο εφελκυσμού</a:t>
            </a:r>
            <a:endParaRPr/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Επιμήκυνση</a:t>
            </a:r>
            <a:endParaRPr/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Ελαστικότητα</a:t>
            </a:r>
            <a:endParaRPr/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Συμπίεση</a:t>
            </a:r>
            <a:endParaRPr/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Αντίσταση τριβής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04469" y="2394857"/>
            <a:ext cx="2895599" cy="2895599"/>
          </a:xfrm>
          <a:prstGeom prst="rect">
            <a:avLst/>
          </a:prstGeom>
          <a:noFill/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06" name="Google Shape;106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4532086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l">
                <a:latin typeface="Arial"/>
                <a:ea typeface="Arial"/>
                <a:cs typeface="Arial"/>
                <a:sym typeface="Arial"/>
              </a:rPr>
              <a:t>ΕΡΓΑΛΕΙΑ - ΜΠΑΛΕΣ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15"/>
          <p:cNvSpPr txBox="1">
            <a:spLocks noGrp="1"/>
          </p:cNvSpPr>
          <p:nvPr>
            <p:ph type="body" idx="1"/>
          </p:nvPr>
        </p:nvSpPr>
        <p:spPr>
          <a:xfrm>
            <a:off x="1309654" y="1690689"/>
            <a:ext cx="2103017" cy="704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1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800"/>
              <a:buNone/>
            </a:pPr>
            <a:r>
              <a:rPr lang="el" b="0" i="0" dirty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Πλαστική ύλη</a:t>
            </a:r>
            <a:endParaRPr b="0" i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5"/>
          <p:cNvSpPr txBox="1"/>
          <p:nvPr/>
        </p:nvSpPr>
        <p:spPr>
          <a:xfrm>
            <a:off x="5288642" y="675821"/>
            <a:ext cx="6511472" cy="565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l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ΦΥΣΙΚΕΣ ΙΔΙΟΤΗΤΕΣ ΠΛΑΣΤΙΚΟΥ</a:t>
            </a:r>
            <a:endParaRPr sz="2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Ελαφρύ σε βάρος και χημικά σταθερό.</a:t>
            </a:r>
            <a:endParaRPr/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Πλάθεται εύκολα σε διάφορα σχήματα και μεγέθη.</a:t>
            </a:r>
            <a:endParaRPr/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Καλή μόνωση και χαμηλή θερμική αγωγιμότητα.</a:t>
            </a:r>
            <a:endParaRPr/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Καλή αντοχή στην κρούση και </a:t>
            </a:r>
            <a:r>
              <a:rPr lang="el" sz="2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δε</a:t>
            </a:r>
            <a:r>
              <a:rPr lang="en-US" sz="2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" sz="2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σκουριάζει</a:t>
            </a:r>
            <a:r>
              <a:rPr lang="el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Καλή διαφάνεια και αντοχή στη φθορά.</a:t>
            </a:r>
            <a:endParaRPr/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Κακή σταθερότητα διαστάσεων και μπορεί εύκολα να παραμορφωθεί.</a:t>
            </a:r>
            <a:endParaRPr/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Χαμηλό κόστος επεξεργασίας.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16"/>
          <p:cNvPicPr preferRelativeResize="0"/>
          <p:nvPr/>
        </p:nvPicPr>
        <p:blipFill rotWithShape="1">
          <a:blip r:embed="rId3">
            <a:alphaModFix/>
          </a:blip>
          <a:srcRect l="21764" t="14232" r="24440" b="17181"/>
          <a:stretch/>
        </p:blipFill>
        <p:spPr>
          <a:xfrm>
            <a:off x="1304469" y="2394857"/>
            <a:ext cx="2895599" cy="2895599"/>
          </a:xfrm>
          <a:prstGeom prst="rect">
            <a:avLst/>
          </a:prstGeom>
          <a:noFill/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5" name="Google Shape;115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l">
                <a:latin typeface="Arial"/>
                <a:ea typeface="Arial"/>
                <a:cs typeface="Arial"/>
                <a:sym typeface="Arial"/>
              </a:rPr>
              <a:t>ΕΡΓΑΛΕΙΑ - ΜΠΑΛΕΣ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16"/>
          <p:cNvSpPr txBox="1">
            <a:spLocks noGrp="1"/>
          </p:cNvSpPr>
          <p:nvPr>
            <p:ph type="body" idx="1"/>
          </p:nvPr>
        </p:nvSpPr>
        <p:spPr>
          <a:xfrm>
            <a:off x="2088242" y="1690689"/>
            <a:ext cx="1324429" cy="704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800"/>
              <a:buNone/>
            </a:pPr>
            <a:r>
              <a:rPr lang="el" b="0" i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Χαρτί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16"/>
          <p:cNvSpPr txBox="1"/>
          <p:nvPr/>
        </p:nvSpPr>
        <p:spPr>
          <a:xfrm>
            <a:off x="5288642" y="1643049"/>
            <a:ext cx="6511472" cy="46851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l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ΦΥΣΙΚΕΣ ΙΔΙΟΤΗΤΕΣ ΤΟΥ ΧΑΡΤΙΟΥ</a:t>
            </a:r>
            <a:endParaRPr sz="2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Δύναμη και αντοχή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Οπτικές ιδιότητες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Διαφορετικές χρήσεις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17" descr="To reduce carbon emissions, just add water | Hub"/>
          <p:cNvPicPr preferRelativeResize="0"/>
          <p:nvPr/>
        </p:nvPicPr>
        <p:blipFill rotWithShape="1">
          <a:blip r:embed="rId3">
            <a:alphaModFix/>
          </a:blip>
          <a:srcRect l="20513" r="13550"/>
          <a:stretch/>
        </p:blipFill>
        <p:spPr>
          <a:xfrm>
            <a:off x="7993741" y="2394857"/>
            <a:ext cx="2895599" cy="2922347"/>
          </a:xfrm>
          <a:prstGeom prst="rect">
            <a:avLst/>
          </a:prstGeom>
          <a:noFill/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24" name="Google Shape;124;p17" descr="46,900+ Pile Of Flour Stock Photos, Pictures &amp; Royalty-Free Images - iStock  | Rolling pin, Pile of powder, Yeast"/>
          <p:cNvPicPr preferRelativeResize="0"/>
          <p:nvPr/>
        </p:nvPicPr>
        <p:blipFill rotWithShape="1">
          <a:blip r:embed="rId4">
            <a:alphaModFix/>
          </a:blip>
          <a:srcRect l="21924" r="21125"/>
          <a:stretch/>
        </p:blipFill>
        <p:spPr>
          <a:xfrm>
            <a:off x="4649102" y="2394856"/>
            <a:ext cx="2910117" cy="2922348"/>
          </a:xfrm>
          <a:prstGeom prst="rect">
            <a:avLst/>
          </a:prstGeom>
          <a:noFill/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5" name="Google Shape;125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l">
                <a:latin typeface="Arial"/>
                <a:ea typeface="Arial"/>
                <a:cs typeface="Arial"/>
                <a:sym typeface="Arial"/>
              </a:rPr>
              <a:t>ΕΡΓΑΛΕΙΑ - ΕΠΙΦΑΝΕΙΑ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17"/>
          <p:cNvSpPr txBox="1">
            <a:spLocks noGrp="1"/>
          </p:cNvSpPr>
          <p:nvPr>
            <p:ph type="body" idx="1"/>
          </p:nvPr>
        </p:nvSpPr>
        <p:spPr>
          <a:xfrm>
            <a:off x="2088242" y="1690689"/>
            <a:ext cx="1324429" cy="704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800"/>
              <a:buNone/>
            </a:pPr>
            <a:r>
              <a:rPr lang="el" b="0" i="0" dirty="0" smtClean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Σκληρ</a:t>
            </a:r>
            <a:r>
              <a:rPr lang="el-GR" dirty="0" smtClean="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ή</a:t>
            </a:r>
            <a:endParaRPr b="0" i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17"/>
          <p:cNvSpPr txBox="1"/>
          <p:nvPr/>
        </p:nvSpPr>
        <p:spPr>
          <a:xfrm>
            <a:off x="5517242" y="1690689"/>
            <a:ext cx="1157514" cy="704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1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800"/>
              <a:buFont typeface="Arial"/>
              <a:buNone/>
            </a:pPr>
            <a:r>
              <a:rPr lang="el" sz="2800" b="0" i="0" u="none" strike="noStrike" cap="non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Αλεύρι</a:t>
            </a:r>
            <a:endParaRPr sz="2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17"/>
          <p:cNvSpPr txBox="1"/>
          <p:nvPr/>
        </p:nvSpPr>
        <p:spPr>
          <a:xfrm>
            <a:off x="8862784" y="1690688"/>
            <a:ext cx="1157514" cy="704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800"/>
              <a:buFont typeface="Arial"/>
              <a:buNone/>
            </a:pPr>
            <a:r>
              <a:rPr lang="el" sz="2800" b="0" i="0" u="none" strike="noStrike" cap="non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Νερό</a:t>
            </a:r>
            <a:endParaRPr sz="2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9" name="Google Shape;129;p17" descr="Hard, impervious surfaces - Groundswell Stewardship Initiative - Grand  Valley State Universit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88140" y="2394856"/>
            <a:ext cx="2910117" cy="2895599"/>
          </a:xfrm>
          <a:prstGeom prst="rect">
            <a:avLst/>
          </a:prstGeom>
          <a:noFill/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l">
                <a:latin typeface="Arial"/>
                <a:ea typeface="Arial"/>
                <a:cs typeface="Arial"/>
                <a:sym typeface="Arial"/>
              </a:rPr>
              <a:t>ΤΟ ΕΡΓΟ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18"/>
          <p:cNvSpPr txBox="1"/>
          <p:nvPr/>
        </p:nvSpPr>
        <p:spPr>
          <a:xfrm>
            <a:off x="523836" y="1571612"/>
            <a:ext cx="5693681" cy="4134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Δουλέψτε σε ζευγάρια</a:t>
            </a:r>
            <a:endParaRPr/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Δοκιμάστε κάθε συνδυασμό μπάλες και επιφάνειες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Γράψτε κάθε αποτέλεσμα στο φύλλο δραστηριοτήτων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Επιλέξτε έναν συνδυασμό, κινηματογραφήστε τον.</a:t>
            </a:r>
            <a:endParaRPr/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Με τη βοήθεια της εφαρμογής δημιουργήστε βίντεο αργής κίνησης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Δείτε το βίντεο, την επιφάνεια και την μπάλα για να μάθετε τι συνέβη.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7" name="Google Shape;137;p18"/>
          <p:cNvGrpSpPr/>
          <p:nvPr/>
        </p:nvGrpSpPr>
        <p:grpSpPr>
          <a:xfrm>
            <a:off x="6710363" y="1487488"/>
            <a:ext cx="6703560" cy="3248025"/>
            <a:chOff x="1662112" y="2943225"/>
            <a:chExt cx="6703560" cy="3248025"/>
          </a:xfrm>
        </p:grpSpPr>
        <p:grpSp>
          <p:nvGrpSpPr>
            <p:cNvPr id="138" name="Google Shape;138;p18"/>
            <p:cNvGrpSpPr/>
            <p:nvPr/>
          </p:nvGrpSpPr>
          <p:grpSpPr>
            <a:xfrm>
              <a:off x="1662112" y="2943225"/>
              <a:ext cx="6272214" cy="3248025"/>
              <a:chOff x="1662112" y="2943225"/>
              <a:chExt cx="6272214" cy="3248025"/>
            </a:xfrm>
          </p:grpSpPr>
          <p:pic>
            <p:nvPicPr>
              <p:cNvPr id="139" name="Google Shape;139;p18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1662112" y="2943225"/>
                <a:ext cx="5210175" cy="3248025"/>
              </a:xfrm>
              <a:prstGeom prst="rect">
                <a:avLst/>
              </a:prstGeom>
              <a:noFill/>
              <a:ln w="76200" cap="flat" cmpd="sng">
                <a:solidFill>
                  <a:srgbClr val="0C0C0C"/>
                </a:solidFill>
                <a:prstDash val="solid"/>
                <a:round/>
                <a:headEnd type="none" w="sm" len="sm"/>
                <a:tailEnd type="none" w="sm" len="sm"/>
              </a:ln>
            </p:spPr>
          </p:pic>
          <p:sp>
            <p:nvSpPr>
              <p:cNvPr id="140" name="Google Shape;140;p18"/>
              <p:cNvSpPr txBox="1"/>
              <p:nvPr/>
            </p:nvSpPr>
            <p:spPr>
              <a:xfrm>
                <a:off x="5212444" y="4359729"/>
                <a:ext cx="2721882" cy="8980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rm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800"/>
                  <a:buFont typeface="Arial"/>
                  <a:buNone/>
                </a:pPr>
                <a:r>
                  <a:rPr lang="el" sz="2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Γυρίσματα</a:t>
                </a:r>
                <a:endParaRPr sz="2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" name="Google Shape;141;p18"/>
              <p:cNvSpPr txBox="1"/>
              <p:nvPr/>
            </p:nvSpPr>
            <p:spPr>
              <a:xfrm>
                <a:off x="3946753" y="3036209"/>
                <a:ext cx="2721882" cy="8980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rm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800"/>
                  <a:buFont typeface="Arial"/>
                  <a:buNone/>
                </a:pPr>
                <a:r>
                  <a:rPr lang="el" sz="2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Απελευθέρωση</a:t>
                </a:r>
                <a:endParaRPr sz="2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42" name="Google Shape;142;p18"/>
              <p:cNvCxnSpPr/>
              <p:nvPr/>
            </p:nvCxnSpPr>
            <p:spPr>
              <a:xfrm flipH="1">
                <a:off x="5080000" y="4808764"/>
                <a:ext cx="279400" cy="182336"/>
              </a:xfrm>
              <a:prstGeom prst="straightConnector1">
                <a:avLst/>
              </a:prstGeom>
              <a:noFill/>
              <a:ln w="57150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triangle" w="med" len="med"/>
              </a:ln>
            </p:spPr>
          </p:cxnSp>
          <p:cxnSp>
            <p:nvCxnSpPr>
              <p:cNvPr id="143" name="Google Shape;143;p18"/>
              <p:cNvCxnSpPr/>
              <p:nvPr/>
            </p:nvCxnSpPr>
            <p:spPr>
              <a:xfrm flipH="1">
                <a:off x="3703015" y="3333750"/>
                <a:ext cx="303835" cy="95250"/>
              </a:xfrm>
              <a:prstGeom prst="straightConnector1">
                <a:avLst/>
              </a:prstGeom>
              <a:noFill/>
              <a:ln w="57150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triangle" w="med" len="med"/>
              </a:ln>
            </p:spPr>
          </p:cxnSp>
          <p:sp>
            <p:nvSpPr>
              <p:cNvPr id="144" name="Google Shape;144;p18"/>
              <p:cNvSpPr txBox="1"/>
              <p:nvPr/>
            </p:nvSpPr>
            <p:spPr>
              <a:xfrm>
                <a:off x="1956028" y="3321504"/>
                <a:ext cx="2721882" cy="8980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rm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800"/>
                  <a:buFont typeface="Arial"/>
                  <a:buNone/>
                </a:pPr>
                <a:r>
                  <a:rPr lang="el" sz="2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1.</a:t>
                </a:r>
                <a:endParaRPr/>
              </a:p>
            </p:txBody>
          </p:sp>
        </p:grpSp>
        <p:sp>
          <p:nvSpPr>
            <p:cNvPr id="145" name="Google Shape;145;p18"/>
            <p:cNvSpPr txBox="1"/>
            <p:nvPr/>
          </p:nvSpPr>
          <p:spPr>
            <a:xfrm>
              <a:off x="5643790" y="5075012"/>
              <a:ext cx="2721882" cy="8980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rm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rial"/>
                <a:buNone/>
              </a:pPr>
              <a:r>
                <a:rPr lang="el" sz="2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2.</a:t>
              </a: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</Words>
  <PresentationFormat>Προσαρμογή</PresentationFormat>
  <Paragraphs>48</Paragraphs>
  <Slides>6</Slides>
  <Notes>6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6</vt:i4>
      </vt:variant>
    </vt:vector>
  </HeadingPairs>
  <TitlesOfParts>
    <vt:vector size="7" baseType="lpstr">
      <vt:lpstr>„Office“ tema</vt:lpstr>
      <vt:lpstr>ΜΠΑΛΑ ΣΕ ΑΡΓΗ ΚΙΝΗΣΗ</vt:lpstr>
      <vt:lpstr>ΕΡΓΑΛΕΙΑ - ΜΠΑΛΕΣ</vt:lpstr>
      <vt:lpstr>ΕΡΓΑΛΕΙΑ - ΜΠΑΛΕΣ</vt:lpstr>
      <vt:lpstr>ΕΡΓΑΛΕΙΑ - ΜΠΑΛΕΣ</vt:lpstr>
      <vt:lpstr>ΕΡΓΑΛΕΙΑ - ΕΠΙΦΑΝΕΙΑ</vt:lpstr>
      <vt:lpstr>ΤΟ ΕΡΓΟ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ΜΠΑΛΑ ΣΕ ΑΡΓΗ ΚΙΝΗΣΗ</dc:title>
  <cp:lastModifiedBy>user</cp:lastModifiedBy>
  <cp:revision>1</cp:revision>
  <dcterms:modified xsi:type="dcterms:W3CDTF">2024-07-22T19:32:43Z</dcterms:modified>
</cp:coreProperties>
</file>